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  <p:sldId id="259" r:id="rId3"/>
    <p:sldId id="257" r:id="rId4"/>
    <p:sldId id="258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762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AF8485-4EA5-49BA-B7FE-A9B4CEDC2F75}"/>
              </a:ext>
            </a:extLst>
          </p:cNvPr>
          <p:cNvSpPr/>
          <p:nvPr/>
        </p:nvSpPr>
        <p:spPr>
          <a:xfrm>
            <a:off x="609602" y="229057"/>
            <a:ext cx="8686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4000" dirty="0">
                <a:solidFill>
                  <a:schemeClr val="accent1"/>
                </a:solidFill>
                <a:latin typeface="+mj-lt"/>
              </a:rPr>
              <a:t>Annual</a:t>
            </a:r>
            <a:r>
              <a:rPr lang="en-US" sz="4000" dirty="0">
                <a:latin typeface="+mj-lt"/>
              </a:rPr>
              <a:t> Planner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CBCE921-B7CB-4DA4-8B92-EFB986043F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842027"/>
              </p:ext>
            </p:extLst>
          </p:nvPr>
        </p:nvGraphicFramePr>
        <p:xfrm>
          <a:off x="609602" y="1166119"/>
          <a:ext cx="8686800" cy="5212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82155277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590816734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593162769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128051629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996828229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625555243"/>
                    </a:ext>
                  </a:extLst>
                </a:gridCol>
              </a:tblGrid>
              <a:tr h="534441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latin typeface="+mn-lt"/>
                        </a:rPr>
                        <a:t>JAN</a:t>
                      </a: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latin typeface="+mn-lt"/>
                        </a:rPr>
                        <a:t>FEB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latin typeface="+mn-lt"/>
                        </a:rPr>
                        <a:t>MAR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latin typeface="+mn-lt"/>
                        </a:rPr>
                        <a:t>APR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latin typeface="+mn-lt"/>
                        </a:rPr>
                        <a:t>MAY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+mn-cs"/>
                        </a:rPr>
                        <a:t>JUN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540727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26851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327782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502347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549768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30406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055087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338559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508143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3416507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583053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869423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034304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24357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023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AF8485-4EA5-49BA-B7FE-A9B4CEDC2F75}"/>
              </a:ext>
            </a:extLst>
          </p:cNvPr>
          <p:cNvSpPr/>
          <p:nvPr/>
        </p:nvSpPr>
        <p:spPr>
          <a:xfrm>
            <a:off x="609602" y="229057"/>
            <a:ext cx="8686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4000" dirty="0">
                <a:solidFill>
                  <a:schemeClr val="accent1"/>
                </a:solidFill>
                <a:latin typeface="+mj-lt"/>
              </a:rPr>
              <a:t>Annual</a:t>
            </a:r>
            <a:r>
              <a:rPr lang="en-US" sz="4000" dirty="0">
                <a:latin typeface="+mj-lt"/>
              </a:rPr>
              <a:t> Planner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CBCE921-B7CB-4DA4-8B92-EFB986043F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698065"/>
              </p:ext>
            </p:extLst>
          </p:nvPr>
        </p:nvGraphicFramePr>
        <p:xfrm>
          <a:off x="609602" y="1166119"/>
          <a:ext cx="8686800" cy="5212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82155277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590816734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593162769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128051629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996828229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625555243"/>
                    </a:ext>
                  </a:extLst>
                </a:gridCol>
              </a:tblGrid>
              <a:tr h="5344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맑은 고딕" panose="020B0503020000020004" pitchFamily="50" charset="-127"/>
                          <a:cs typeface="+mn-cs"/>
                        </a:rPr>
                        <a:t>JUL</a:t>
                      </a: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latin typeface="+mn-lt"/>
                        </a:rPr>
                        <a:t>AUG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latin typeface="+mn-lt"/>
                        </a:rPr>
                        <a:t>SEP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latin typeface="+mn-lt"/>
                        </a:rPr>
                        <a:t>OCT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latin typeface="+mn-lt"/>
                        </a:rPr>
                        <a:t>NOV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latin typeface="+mn-lt"/>
                        </a:rPr>
                        <a:t>DEC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540727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26851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327782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502347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549768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30406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055087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338559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508143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3416507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583053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869423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034304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24357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023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1737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F9BA51F-1A7B-4F49-B3D6-6D4A863DD85B}"/>
              </a:ext>
            </a:extLst>
          </p:cNvPr>
          <p:cNvSpPr/>
          <p:nvPr/>
        </p:nvSpPr>
        <p:spPr>
          <a:xfrm>
            <a:off x="609601" y="229057"/>
            <a:ext cx="86867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4000" dirty="0">
                <a:solidFill>
                  <a:schemeClr val="accent3"/>
                </a:solidFill>
              </a:rPr>
              <a:t>January</a:t>
            </a:r>
            <a:r>
              <a:rPr lang="en-US" sz="4000" dirty="0">
                <a:latin typeface="+mj-lt"/>
              </a:rPr>
              <a:t> Planner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5E2DFC0-5022-4D47-A770-A8157B7946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896869"/>
              </p:ext>
            </p:extLst>
          </p:nvPr>
        </p:nvGraphicFramePr>
        <p:xfrm>
          <a:off x="609602" y="1166119"/>
          <a:ext cx="8686797" cy="52120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0971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38608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pPr algn="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9339858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46894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ea typeface="Arial Unicode MS"/>
                          <a:cs typeface="+mn-cs"/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0539085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ea typeface="Arial Unicode MS"/>
                          <a:cs typeface="+mn-cs"/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8755142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5425461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042316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26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200723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0306292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27</a:t>
                      </a:r>
                    </a:p>
                  </a:txBody>
                  <a:tcPr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28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29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30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31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312837"/>
                  </a:ext>
                </a:extLst>
              </a:tr>
              <a:tr h="321733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0253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723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A637F8B-E092-48FF-9655-CC02F27BD642}"/>
              </a:ext>
            </a:extLst>
          </p:cNvPr>
          <p:cNvSpPr/>
          <p:nvPr/>
        </p:nvSpPr>
        <p:spPr>
          <a:xfrm>
            <a:off x="609601" y="229057"/>
            <a:ext cx="86867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4000" dirty="0">
                <a:solidFill>
                  <a:schemeClr val="accent1"/>
                </a:solidFill>
              </a:rPr>
              <a:t>Weekly </a:t>
            </a:r>
            <a:r>
              <a:rPr lang="en-US" sz="4000" dirty="0">
                <a:latin typeface="+mj-lt"/>
              </a:rPr>
              <a:t>Planner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94AA5DD-261B-48B6-9F4D-FE19144B9A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062492"/>
              </p:ext>
            </p:extLst>
          </p:nvPr>
        </p:nvGraphicFramePr>
        <p:xfrm>
          <a:off x="609602" y="1166119"/>
          <a:ext cx="8686797" cy="5212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0971">
                  <a:extLst>
                    <a:ext uri="{9D8B030D-6E8A-4147-A177-3AD203B41FA5}">
                      <a16:colId xmlns:a16="http://schemas.microsoft.com/office/drawing/2014/main" val="821552772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1590816734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1593162769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1128051629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2996828229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2625555243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1106283981"/>
                    </a:ext>
                  </a:extLst>
                </a:gridCol>
              </a:tblGrid>
              <a:tr h="5344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Monday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Tuesday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Wednesday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Thursday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Friday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Saturday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Sunday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540727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10:00am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10:00am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10:00am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10:00am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10:00am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26851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POWER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DESIGN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POWER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DESIGN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PPT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327782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11:00am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11:00am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11:00am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11:00am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502347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PPT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POINT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PPT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POINT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549768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1:00pm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1:00pm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1:00pm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30406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DESIGN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PPT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POWER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055087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2:00pm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2:00pm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338559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PPT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POINT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508143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3:00pm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3:00pm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3416507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POWER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DESIGN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583053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4:00pm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4:00pm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869423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POINT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DESIGN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034304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5:00pm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5:00pm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24357"/>
                  </a:ext>
                </a:extLst>
              </a:tr>
              <a:tr h="334117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PPT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POINT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023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8751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E7FB7"/>
      </a:accent1>
      <a:accent2>
        <a:srgbClr val="4BACC6"/>
      </a:accent2>
      <a:accent3>
        <a:srgbClr val="45C1A4"/>
      </a:accent3>
      <a:accent4>
        <a:srgbClr val="B9D533"/>
      </a:accent4>
      <a:accent5>
        <a:srgbClr val="8064A2"/>
      </a:accent5>
      <a:accent6>
        <a:srgbClr val="F7964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253</Words>
  <Application>Microsoft Office PowerPoint</Application>
  <PresentationFormat>A4 Paper (210x297 mm)</PresentationFormat>
  <Paragraphs>175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23</cp:revision>
  <dcterms:created xsi:type="dcterms:W3CDTF">2018-12-04T07:41:15Z</dcterms:created>
  <dcterms:modified xsi:type="dcterms:W3CDTF">2018-12-12T04:14:02Z</dcterms:modified>
</cp:coreProperties>
</file>